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90" r:id="rId3"/>
    <p:sldId id="291" r:id="rId4"/>
    <p:sldId id="292" r:id="rId5"/>
    <p:sldId id="293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319" r:id="rId32"/>
    <p:sldId id="320" r:id="rId33"/>
    <p:sldId id="321" r:id="rId34"/>
    <p:sldId id="322" r:id="rId35"/>
    <p:sldId id="323" r:id="rId36"/>
    <p:sldId id="324" r:id="rId37"/>
    <p:sldId id="325" r:id="rId38"/>
    <p:sldId id="326" r:id="rId39"/>
    <p:sldId id="327" r:id="rId40"/>
    <p:sldId id="328" r:id="rId41"/>
    <p:sldId id="329" r:id="rId42"/>
    <p:sldId id="330" r:id="rId43"/>
    <p:sldId id="331" r:id="rId44"/>
    <p:sldId id="332" r:id="rId45"/>
    <p:sldId id="333" r:id="rId46"/>
    <p:sldId id="334" r:id="rId47"/>
    <p:sldId id="335" r:id="rId48"/>
    <p:sldId id="289" r:id="rId49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09" autoAdjust="0"/>
    <p:restoredTop sz="94364" autoAdjust="0"/>
  </p:normalViewPr>
  <p:slideViewPr>
    <p:cSldViewPr>
      <p:cViewPr varScale="1">
        <p:scale>
          <a:sx n="73" d="100"/>
          <a:sy n="73" d="100"/>
        </p:scale>
        <p:origin x="588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70C371-1A6F-4B20-AC23-DD2A53DDB83B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5344CE-2813-406A-AA9B-8891F20BB1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632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925"/>
              </a:lnSpc>
              <a:spcBef>
                <a:spcPts val="20"/>
              </a:spcBef>
            </a:pPr>
            <a:r>
              <a:rPr spc="-5" dirty="0"/>
              <a:t>© 2019</a:t>
            </a:r>
            <a:r>
              <a:rPr spc="30" dirty="0"/>
              <a:t> </a:t>
            </a:r>
            <a:r>
              <a:rPr spc="-5" dirty="0"/>
              <a:t>IEEE</a:t>
            </a:r>
          </a:p>
          <a:p>
            <a:pPr marL="12700">
              <a:lnSpc>
                <a:spcPts val="925"/>
              </a:lnSpc>
            </a:pPr>
            <a:r>
              <a:rPr spc="-10" dirty="0"/>
              <a:t>International Solid-State Circuits</a:t>
            </a:r>
            <a:r>
              <a:rPr spc="135" dirty="0"/>
              <a:t> </a:t>
            </a:r>
            <a:r>
              <a:rPr spc="-10" dirty="0"/>
              <a:t>Conference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80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16.5, A Fractional-N </a:t>
            </a:r>
            <a:r>
              <a:rPr spc="-10" dirty="0"/>
              <a:t>Synthesizer </a:t>
            </a:r>
            <a:r>
              <a:rPr spc="-5" dirty="0"/>
              <a:t>with </a:t>
            </a:r>
            <a:r>
              <a:rPr spc="-10" dirty="0"/>
              <a:t>110fsrms </a:t>
            </a:r>
            <a:r>
              <a:rPr spc="-5" dirty="0"/>
              <a:t>Jitter and a </a:t>
            </a:r>
            <a:r>
              <a:rPr spc="-10" dirty="0"/>
              <a:t>Reference </a:t>
            </a:r>
            <a:r>
              <a:rPr spc="-5" dirty="0"/>
              <a:t>Quadrupler for Wideband</a:t>
            </a:r>
            <a:r>
              <a:rPr spc="20" dirty="0"/>
              <a:t> </a:t>
            </a:r>
            <a:r>
              <a:rPr spc="-5" dirty="0"/>
              <a:t>802.11ax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81915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" dirty="0"/>
              <a:t>‹#›</a:t>
            </a:fld>
            <a:r>
              <a:rPr spc="-5" dirty="0"/>
              <a:t> of</a:t>
            </a:r>
            <a:r>
              <a:rPr spc="-60" dirty="0"/>
              <a:t> </a:t>
            </a:r>
            <a:r>
              <a:rPr spc="-5" dirty="0"/>
              <a:t>31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925"/>
              </a:lnSpc>
              <a:spcBef>
                <a:spcPts val="20"/>
              </a:spcBef>
            </a:pPr>
            <a:r>
              <a:rPr spc="-5" dirty="0"/>
              <a:t>© 2019</a:t>
            </a:r>
            <a:r>
              <a:rPr spc="30" dirty="0"/>
              <a:t> </a:t>
            </a:r>
            <a:r>
              <a:rPr spc="-5" dirty="0"/>
              <a:t>IEEE</a:t>
            </a:r>
          </a:p>
          <a:p>
            <a:pPr marL="12700">
              <a:lnSpc>
                <a:spcPts val="925"/>
              </a:lnSpc>
            </a:pPr>
            <a:r>
              <a:rPr spc="-10" dirty="0"/>
              <a:t>International Solid-State Circuits</a:t>
            </a:r>
            <a:r>
              <a:rPr spc="135" dirty="0"/>
              <a:t> </a:t>
            </a:r>
            <a:r>
              <a:rPr spc="-10" dirty="0"/>
              <a:t>Conference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80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16.5, A Fractional-N </a:t>
            </a:r>
            <a:r>
              <a:rPr spc="-10" dirty="0"/>
              <a:t>Synthesizer </a:t>
            </a:r>
            <a:r>
              <a:rPr spc="-5" dirty="0"/>
              <a:t>with </a:t>
            </a:r>
            <a:r>
              <a:rPr spc="-10" dirty="0"/>
              <a:t>110fsrms </a:t>
            </a:r>
            <a:r>
              <a:rPr spc="-5" dirty="0"/>
              <a:t>Jitter and a </a:t>
            </a:r>
            <a:r>
              <a:rPr spc="-10" dirty="0"/>
              <a:t>Reference </a:t>
            </a:r>
            <a:r>
              <a:rPr spc="-5" dirty="0"/>
              <a:t>Quadrupler for Wideband</a:t>
            </a:r>
            <a:r>
              <a:rPr spc="20" dirty="0"/>
              <a:t> </a:t>
            </a:r>
            <a:r>
              <a:rPr spc="-5" dirty="0"/>
              <a:t>802.11ax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81915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" dirty="0"/>
              <a:t>‹#›</a:t>
            </a:fld>
            <a:r>
              <a:rPr spc="-5" dirty="0"/>
              <a:t> of</a:t>
            </a:r>
            <a:r>
              <a:rPr spc="-60" dirty="0"/>
              <a:t> </a:t>
            </a:r>
            <a:r>
              <a:rPr spc="-5" dirty="0"/>
              <a:t>31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925"/>
              </a:lnSpc>
              <a:spcBef>
                <a:spcPts val="20"/>
              </a:spcBef>
            </a:pPr>
            <a:r>
              <a:rPr spc="-5" dirty="0"/>
              <a:t>© 2019</a:t>
            </a:r>
            <a:r>
              <a:rPr spc="30" dirty="0"/>
              <a:t> </a:t>
            </a:r>
            <a:r>
              <a:rPr spc="-5" dirty="0"/>
              <a:t>IEEE</a:t>
            </a:r>
          </a:p>
          <a:p>
            <a:pPr marL="12700">
              <a:lnSpc>
                <a:spcPts val="925"/>
              </a:lnSpc>
            </a:pPr>
            <a:r>
              <a:rPr spc="-10" dirty="0"/>
              <a:t>International Solid-State Circuits</a:t>
            </a:r>
            <a:r>
              <a:rPr spc="135" dirty="0"/>
              <a:t> </a:t>
            </a:r>
            <a:r>
              <a:rPr spc="-10" dirty="0"/>
              <a:t>Conference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80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16.5, A Fractional-N </a:t>
            </a:r>
            <a:r>
              <a:rPr spc="-10" dirty="0"/>
              <a:t>Synthesizer </a:t>
            </a:r>
            <a:r>
              <a:rPr spc="-5" dirty="0"/>
              <a:t>with </a:t>
            </a:r>
            <a:r>
              <a:rPr spc="-10" dirty="0"/>
              <a:t>110fsrms </a:t>
            </a:r>
            <a:r>
              <a:rPr spc="-5" dirty="0"/>
              <a:t>Jitter and a </a:t>
            </a:r>
            <a:r>
              <a:rPr spc="-10" dirty="0"/>
              <a:t>Reference </a:t>
            </a:r>
            <a:r>
              <a:rPr spc="-5" dirty="0"/>
              <a:t>Quadrupler for Wideband</a:t>
            </a:r>
            <a:r>
              <a:rPr spc="20" dirty="0"/>
              <a:t> </a:t>
            </a:r>
            <a:r>
              <a:rPr spc="-5" dirty="0"/>
              <a:t>802.11ax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81915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" dirty="0"/>
              <a:t>‹#›</a:t>
            </a:fld>
            <a:r>
              <a:rPr spc="-5" dirty="0"/>
              <a:t> of</a:t>
            </a:r>
            <a:r>
              <a:rPr spc="-60" dirty="0"/>
              <a:t> </a:t>
            </a:r>
            <a:r>
              <a:rPr spc="-5" dirty="0"/>
              <a:t>31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925"/>
              </a:lnSpc>
              <a:spcBef>
                <a:spcPts val="20"/>
              </a:spcBef>
            </a:pPr>
            <a:r>
              <a:rPr spc="-5" dirty="0"/>
              <a:t>© 2019</a:t>
            </a:r>
            <a:r>
              <a:rPr spc="30" dirty="0"/>
              <a:t> </a:t>
            </a:r>
            <a:r>
              <a:rPr spc="-5" dirty="0"/>
              <a:t>IEEE</a:t>
            </a:r>
          </a:p>
          <a:p>
            <a:pPr marL="12700">
              <a:lnSpc>
                <a:spcPts val="925"/>
              </a:lnSpc>
            </a:pPr>
            <a:r>
              <a:rPr spc="-10" dirty="0"/>
              <a:t>International Solid-State Circuits</a:t>
            </a:r>
            <a:r>
              <a:rPr spc="135" dirty="0"/>
              <a:t> </a:t>
            </a:r>
            <a:r>
              <a:rPr spc="-10" dirty="0"/>
              <a:t>Conference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80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16.5, A Fractional-N </a:t>
            </a:r>
            <a:r>
              <a:rPr spc="-10" dirty="0"/>
              <a:t>Synthesizer </a:t>
            </a:r>
            <a:r>
              <a:rPr spc="-5" dirty="0"/>
              <a:t>with </a:t>
            </a:r>
            <a:r>
              <a:rPr spc="-10" dirty="0"/>
              <a:t>110fsrms </a:t>
            </a:r>
            <a:r>
              <a:rPr spc="-5" dirty="0"/>
              <a:t>Jitter and a </a:t>
            </a:r>
            <a:r>
              <a:rPr spc="-10" dirty="0"/>
              <a:t>Reference </a:t>
            </a:r>
            <a:r>
              <a:rPr spc="-5" dirty="0"/>
              <a:t>Quadrupler for Wideband</a:t>
            </a:r>
            <a:r>
              <a:rPr spc="20" dirty="0"/>
              <a:t> </a:t>
            </a:r>
            <a:r>
              <a:rPr spc="-5" dirty="0"/>
              <a:t>802.11ax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81915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" dirty="0"/>
              <a:t>‹#›</a:t>
            </a:fld>
            <a:r>
              <a:rPr spc="-5" dirty="0"/>
              <a:t> of</a:t>
            </a:r>
            <a:r>
              <a:rPr spc="-60" dirty="0"/>
              <a:t> </a:t>
            </a:r>
            <a:r>
              <a:rPr spc="-5" dirty="0"/>
              <a:t>31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925"/>
              </a:lnSpc>
              <a:spcBef>
                <a:spcPts val="20"/>
              </a:spcBef>
            </a:pPr>
            <a:r>
              <a:rPr spc="-5" dirty="0"/>
              <a:t>© 2019</a:t>
            </a:r>
            <a:r>
              <a:rPr spc="30" dirty="0"/>
              <a:t> </a:t>
            </a:r>
            <a:r>
              <a:rPr spc="-5" dirty="0"/>
              <a:t>IEEE</a:t>
            </a:r>
          </a:p>
          <a:p>
            <a:pPr marL="12700">
              <a:lnSpc>
                <a:spcPts val="925"/>
              </a:lnSpc>
            </a:pPr>
            <a:r>
              <a:rPr spc="-10" dirty="0"/>
              <a:t>International Solid-State Circuits</a:t>
            </a:r>
            <a:r>
              <a:rPr spc="135" dirty="0"/>
              <a:t> </a:t>
            </a:r>
            <a:r>
              <a:rPr spc="-10" dirty="0"/>
              <a:t>Conference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80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16.5, A Fractional-N </a:t>
            </a:r>
            <a:r>
              <a:rPr spc="-10" dirty="0"/>
              <a:t>Synthesizer </a:t>
            </a:r>
            <a:r>
              <a:rPr spc="-5" dirty="0"/>
              <a:t>with </a:t>
            </a:r>
            <a:r>
              <a:rPr spc="-10" dirty="0"/>
              <a:t>110fsrms </a:t>
            </a:r>
            <a:r>
              <a:rPr spc="-5" dirty="0"/>
              <a:t>Jitter and a </a:t>
            </a:r>
            <a:r>
              <a:rPr spc="-10" dirty="0"/>
              <a:t>Reference </a:t>
            </a:r>
            <a:r>
              <a:rPr spc="-5" dirty="0"/>
              <a:t>Quadrupler for Wideband</a:t>
            </a:r>
            <a:r>
              <a:rPr spc="20" dirty="0"/>
              <a:t> </a:t>
            </a:r>
            <a:r>
              <a:rPr spc="-5" dirty="0"/>
              <a:t>802.11ax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81915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" dirty="0"/>
              <a:t>‹#›</a:t>
            </a:fld>
            <a:r>
              <a:rPr spc="-5" dirty="0"/>
              <a:t> of</a:t>
            </a:r>
            <a:r>
              <a:rPr spc="-60" dirty="0"/>
              <a:t> </a:t>
            </a:r>
            <a:r>
              <a:rPr spc="-5" dirty="0"/>
              <a:t>31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50696" y="1372616"/>
            <a:ext cx="9690607" cy="18529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50696" y="1372616"/>
            <a:ext cx="9690607" cy="18529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9504" y="6582865"/>
            <a:ext cx="2190115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925"/>
              </a:lnSpc>
              <a:spcBef>
                <a:spcPts val="20"/>
              </a:spcBef>
            </a:pPr>
            <a:r>
              <a:rPr spc="-5" dirty="0"/>
              <a:t>© 2019</a:t>
            </a:r>
            <a:r>
              <a:rPr spc="30" dirty="0"/>
              <a:t> </a:t>
            </a:r>
            <a:r>
              <a:rPr spc="-5" dirty="0"/>
              <a:t>IEEE</a:t>
            </a:r>
          </a:p>
          <a:p>
            <a:pPr marL="12700">
              <a:lnSpc>
                <a:spcPts val="925"/>
              </a:lnSpc>
            </a:pPr>
            <a:r>
              <a:rPr spc="-10" dirty="0"/>
              <a:t>International Solid-State Circuits</a:t>
            </a:r>
            <a:r>
              <a:rPr spc="135" dirty="0"/>
              <a:t> </a:t>
            </a:r>
            <a:r>
              <a:rPr spc="-10" dirty="0"/>
              <a:t>Conference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243832" y="6558481"/>
            <a:ext cx="5118734" cy="139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16.5, A Fractional-N </a:t>
            </a:r>
            <a:r>
              <a:rPr spc="-10" dirty="0"/>
              <a:t>Synthesizer </a:t>
            </a:r>
            <a:r>
              <a:rPr spc="-5" dirty="0"/>
              <a:t>with </a:t>
            </a:r>
            <a:r>
              <a:rPr spc="-10" dirty="0"/>
              <a:t>110fsrms </a:t>
            </a:r>
            <a:r>
              <a:rPr spc="-5" dirty="0"/>
              <a:t>Jitter and a </a:t>
            </a:r>
            <a:r>
              <a:rPr spc="-10" dirty="0"/>
              <a:t>Reference </a:t>
            </a:r>
            <a:r>
              <a:rPr spc="-5" dirty="0"/>
              <a:t>Quadrupler for Wideband</a:t>
            </a:r>
            <a:r>
              <a:rPr spc="20" dirty="0"/>
              <a:t> </a:t>
            </a:r>
            <a:r>
              <a:rPr spc="-5" dirty="0"/>
              <a:t>802.11ax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688069" y="6657537"/>
            <a:ext cx="417829" cy="139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81915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" dirty="0"/>
              <a:t>‹#›</a:t>
            </a:fld>
            <a:r>
              <a:rPr spc="-5" dirty="0"/>
              <a:t> of</a:t>
            </a:r>
            <a:r>
              <a:rPr spc="-60" dirty="0"/>
              <a:t> </a:t>
            </a:r>
            <a:r>
              <a:rPr spc="-5" dirty="0"/>
              <a:t>31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xfrm>
            <a:off x="1295400" y="228600"/>
            <a:ext cx="9690607" cy="593431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/>
            <a:endParaRPr lang="en-US" sz="2000" i="1" dirty="0" smtClean="0"/>
          </a:p>
          <a:p>
            <a:pPr algn="ctr"/>
            <a:r>
              <a:rPr lang="en-US" sz="2400" b="0" dirty="0"/>
              <a:t>Lecturer</a:t>
            </a:r>
            <a:r>
              <a:rPr lang="en-US" sz="2000" i="1" dirty="0" smtClean="0"/>
              <a:t>: </a:t>
            </a:r>
            <a:r>
              <a:rPr lang="en-US" sz="2000" i="1" dirty="0" err="1"/>
              <a:t>Alireza</a:t>
            </a:r>
            <a:r>
              <a:rPr lang="en-US" sz="2000" i="1" dirty="0"/>
              <a:t> </a:t>
            </a:r>
            <a:r>
              <a:rPr lang="en-US" sz="2000" i="1" dirty="0" err="1"/>
              <a:t>Alivand</a:t>
            </a:r>
            <a:r>
              <a:rPr lang="en-US" sz="2000" i="1" dirty="0"/>
              <a:t/>
            </a:r>
            <a:br>
              <a:rPr lang="en-US" sz="2000" i="1" dirty="0"/>
            </a:br>
            <a:endParaRPr lang="en-US" sz="2000" i="1" dirty="0"/>
          </a:p>
          <a:p>
            <a:pPr algn="ctr"/>
            <a:r>
              <a:rPr lang="fa-IR" sz="2000" i="1" dirty="0"/>
              <a:t/>
            </a:r>
            <a:br>
              <a:rPr lang="fa-IR" sz="2000" i="1" dirty="0"/>
            </a:br>
            <a:r>
              <a:rPr lang="en-US" sz="2000" i="1" dirty="0"/>
              <a:t/>
            </a:r>
            <a:br>
              <a:rPr lang="en-US" sz="2000" i="1" dirty="0"/>
            </a:br>
            <a:r>
              <a:rPr lang="en-US" sz="2000" i="1" dirty="0"/>
              <a:t>Faculty of Electrical and Computer Engineering, Urmia University</a:t>
            </a:r>
            <a:r>
              <a:rPr lang="fa-IR" sz="2000" i="1" dirty="0"/>
              <a:t/>
            </a:r>
            <a:br>
              <a:rPr lang="fa-IR" sz="2000" i="1" dirty="0"/>
            </a:br>
            <a:endParaRPr lang="en-US" sz="2000" i="1" dirty="0"/>
          </a:p>
          <a:p>
            <a:pPr algn="ctr"/>
            <a:endParaRPr lang="en-US" sz="2000" i="1" dirty="0"/>
          </a:p>
          <a:p>
            <a:pPr algn="ctr"/>
            <a:r>
              <a:rPr lang="fa-IR" sz="2000" i="1" dirty="0"/>
              <a:t/>
            </a:r>
            <a:br>
              <a:rPr lang="fa-IR" sz="2000" i="1" dirty="0"/>
            </a:br>
            <a:r>
              <a:rPr lang="en-US" sz="2000" i="1" dirty="0"/>
              <a:t/>
            </a:r>
            <a:br>
              <a:rPr lang="en-US" sz="2000" i="1" dirty="0"/>
            </a:br>
            <a:r>
              <a:rPr lang="en-US" sz="2000" i="1" dirty="0" smtClean="0"/>
              <a:t>Electronics </a:t>
            </a:r>
            <a:r>
              <a:rPr lang="en-US" sz="2000" i="1" dirty="0"/>
              <a:t>orientation internship</a:t>
            </a:r>
            <a:r>
              <a:rPr lang="fa-IR" sz="2000" i="1" dirty="0"/>
              <a:t/>
            </a:r>
            <a:br>
              <a:rPr lang="fa-IR" sz="2000" i="1" dirty="0"/>
            </a:br>
            <a:endParaRPr lang="en-US" sz="2000" i="1" dirty="0"/>
          </a:p>
          <a:p>
            <a:pPr algn="ctr"/>
            <a:r>
              <a:rPr lang="fa-IR" sz="2000" i="1" dirty="0"/>
              <a:t/>
            </a:r>
            <a:br>
              <a:rPr lang="fa-IR" sz="2000" i="1" dirty="0"/>
            </a:br>
            <a:r>
              <a:rPr lang="en-US" sz="2000" i="1" dirty="0"/>
              <a:t/>
            </a:r>
            <a:br>
              <a:rPr lang="en-US" sz="2000" i="1" dirty="0"/>
            </a:br>
            <a:r>
              <a:rPr lang="en-US" sz="2000" i="1" dirty="0"/>
              <a:t>Article </a:t>
            </a:r>
            <a:r>
              <a:rPr lang="en-US" sz="2000" i="1" dirty="0" smtClean="0"/>
              <a:t>7</a:t>
            </a:r>
            <a:r>
              <a:rPr lang="fa-IR" i="1" dirty="0"/>
              <a:t/>
            </a:r>
            <a:br>
              <a:rPr lang="fa-IR" i="1" dirty="0"/>
            </a:br>
            <a:endParaRPr lang="en-US" dirty="0"/>
          </a:p>
          <a:p>
            <a:pPr marL="3175" marR="5080" algn="ctr">
              <a:lnSpc>
                <a:spcPct val="100000"/>
              </a:lnSpc>
              <a:spcBef>
                <a:spcPts val="95"/>
              </a:spcBef>
            </a:pP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16.5, A Fractional-N </a:t>
            </a:r>
            <a:r>
              <a:rPr spc="-10" dirty="0"/>
              <a:t>Synthesizer </a:t>
            </a:r>
            <a:r>
              <a:rPr spc="-5" dirty="0"/>
              <a:t>with </a:t>
            </a:r>
            <a:r>
              <a:rPr spc="-10" dirty="0"/>
              <a:t>110fsrms </a:t>
            </a:r>
            <a:r>
              <a:rPr spc="-5" dirty="0"/>
              <a:t>Jitter and a </a:t>
            </a:r>
            <a:r>
              <a:rPr spc="-10" dirty="0"/>
              <a:t>Reference </a:t>
            </a:r>
            <a:r>
              <a:rPr spc="-5" dirty="0"/>
              <a:t>Quadrupler for Wideband</a:t>
            </a:r>
            <a:r>
              <a:rPr spc="20" dirty="0"/>
              <a:t> </a:t>
            </a:r>
            <a:r>
              <a:rPr spc="-5" dirty="0"/>
              <a:t>802.11ax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ts val="925"/>
              </a:lnSpc>
              <a:spcBef>
                <a:spcPts val="20"/>
              </a:spcBef>
            </a:pPr>
            <a:r>
              <a:rPr spc="-5" dirty="0"/>
              <a:t>© 2019</a:t>
            </a:r>
            <a:r>
              <a:rPr spc="30" dirty="0"/>
              <a:t> </a:t>
            </a:r>
            <a:r>
              <a:rPr spc="-5" dirty="0"/>
              <a:t>IEEE</a:t>
            </a:r>
          </a:p>
          <a:p>
            <a:pPr marL="12700">
              <a:lnSpc>
                <a:spcPts val="925"/>
              </a:lnSpc>
            </a:pPr>
            <a:r>
              <a:rPr spc="-10" dirty="0"/>
              <a:t>International Solid-State Circuits</a:t>
            </a:r>
            <a:r>
              <a:rPr spc="135" dirty="0"/>
              <a:t> </a:t>
            </a:r>
            <a:r>
              <a:rPr spc="-10" dirty="0"/>
              <a:t>Conference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" dirty="0"/>
              <a:t>1</a:t>
            </a:fld>
            <a:r>
              <a:rPr spc="-5" dirty="0"/>
              <a:t> of</a:t>
            </a:r>
            <a:r>
              <a:rPr spc="-60" dirty="0"/>
              <a:t> </a:t>
            </a:r>
            <a:r>
              <a:rPr spc="-5" dirty="0"/>
              <a:t>31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7" y="1"/>
            <a:ext cx="1739893" cy="15387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-1"/>
            <a:ext cx="1905000" cy="161192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93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778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54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57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05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72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40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70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99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21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02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276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012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647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10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53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416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2610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855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280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41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47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991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212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7819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045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952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471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95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8775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321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41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5603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17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7104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67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161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69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49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9509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239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77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97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52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168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631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48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2335</TotalTime>
  <Words>29</Words>
  <Application>Microsoft Office PowerPoint</Application>
  <PresentationFormat>Widescreen</PresentationFormat>
  <Paragraphs>10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1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kingpc</cp:lastModifiedBy>
  <cp:revision>46</cp:revision>
  <dcterms:created xsi:type="dcterms:W3CDTF">2019-06-19T05:37:12Z</dcterms:created>
  <dcterms:modified xsi:type="dcterms:W3CDTF">2022-06-26T11:44:13Z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2019-02-18T00:00:00Z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2019-06-19T00:00:00Z</vt:filetime>
  </property>
</Properties>
</file>